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2B73C-EF6D-4BDF-888B-499559047E1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2A59C-84B3-4592-8BE4-D9A45DDC349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2A59C-84B3-4592-8BE4-D9A45DDC3494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B32DC-8491-4C52-B137-6E6F3C126155}" type="datetimeFigureOut">
              <a:rPr lang="ru-RU" smtClean="0"/>
              <a:t>22.05.2018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BC750-2EF7-412B-9915-943EE800323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268760"/>
            <a:ext cx="9144000" cy="295232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Применение современных образовательных технологий в преподавании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общепрофессиональных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и специальных дисциплин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педагогической деятельности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12976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проектирование педагогического процесса способствующего  развитию общих и профессиональных компетенций обучающегося, способного адаптироваться к изменяющимся условиям жизни, а так же формирование свободной социально-компетентной личности, способной к саморазвитию и самореализации.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692696"/>
            <a:ext cx="5724128" cy="1143000"/>
          </a:xfrm>
        </p:spPr>
        <p:txBody>
          <a:bodyPr>
            <a:noAutofit/>
          </a:bodyPr>
          <a:lstStyle/>
          <a:p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педагогической 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деятельности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63888" y="2132856"/>
            <a:ext cx="5266928" cy="3993307"/>
          </a:xfrm>
        </p:spPr>
        <p:txBody>
          <a:bodyPr>
            <a:normAutofit fontScale="85000" lnSpcReduction="10000"/>
          </a:bodyPr>
          <a:lstStyle/>
          <a:p>
            <a:pPr lvl="0" algn="just">
              <a:buNone/>
            </a:pPr>
            <a:endParaRPr lang="ru-RU" sz="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раскрывать 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интеллектуальный, творческий и нравственный потенциал и способности каждого студента; </a:t>
            </a:r>
          </a:p>
          <a:p>
            <a:pPr lvl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совершенствовать формы организации учебной деятельности посредством использования новых педагогических технологий, эффективных методик обучения; </a:t>
            </a:r>
          </a:p>
          <a:p>
            <a:pPr lvl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вовлекать каждого студента в активный познавательный процесс, причем не пассивного овладения знаниями, а активной познавательной деятельности; </a:t>
            </a:r>
          </a:p>
          <a:p>
            <a:pPr lvl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прививать навыки самостоятельной работы, эффективной организации своей деятельности, самоконтроля, объективного оценивания полученных результатов; </a:t>
            </a:r>
          </a:p>
          <a:p>
            <a:pPr lvl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развивать и укреплять интерес к дисциплинам профессионального цикла. </a:t>
            </a:r>
          </a:p>
          <a:p>
            <a:endParaRPr lang="ru-RU" sz="1800" dirty="0"/>
          </a:p>
        </p:txBody>
      </p:sp>
      <p:pic>
        <p:nvPicPr>
          <p:cNvPr id="4" name="Picture 2" descr="http://wpc-spb.ru/wp-content/uploads/2016/12/%D1%87%D0%B5%D0%BB%D0%BE%D0%B2%D0%B5%D1%87%D0%B5%D0%BA-%D1%81-%D0%BA%D0%B0%D1%80%D0%B0%D0%BD%D0%B4%D0%B0%D1%88%D0%BE%D0%BC-768x11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3563888" cy="5188056"/>
          </a:xfrm>
          <a:prstGeom prst="rect">
            <a:avLst/>
          </a:prstGeom>
          <a:noFill/>
        </p:spPr>
      </p:pic>
      <p:pic>
        <p:nvPicPr>
          <p:cNvPr id="6" name="Picture 2" descr="http://wpc-spb.ru/wp-content/uploads/2016/12/%D1%87%D0%B5%D0%BB%D0%BE%D0%B2%D0%B5%D1%87%D0%B5%D0%BA-%D1%81-%D0%BA%D0%B0%D1%80%D0%B0%D0%BD%D0%B4%D0%B0%D1%88%D0%BE%D0%BC-768x1118.jpg"/>
          <p:cNvPicPr>
            <a:picLocks noChangeAspect="1" noChangeArrowheads="1"/>
          </p:cNvPicPr>
          <p:nvPr/>
        </p:nvPicPr>
        <p:blipFill>
          <a:blip r:embed="rId2" cstate="print"/>
          <a:srcRect l="73498" t="85364"/>
          <a:stretch>
            <a:fillRect/>
          </a:stretch>
        </p:blipFill>
        <p:spPr bwMode="auto">
          <a:xfrm>
            <a:off x="2619400" y="5157192"/>
            <a:ext cx="944488" cy="759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eganassociates.com.au/wp-content/uploads/2013/11/business-transforma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268760"/>
            <a:ext cx="5715000" cy="4286250"/>
          </a:xfrm>
          <a:prstGeom prst="rect">
            <a:avLst/>
          </a:prstGeom>
          <a:noFill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0" y="332656"/>
            <a:ext cx="3707904" cy="172819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Проблемное обучение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64088" y="404664"/>
            <a:ext cx="3779912" cy="165618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Информационно-коммуникативные технологии (ИКТ)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5085184"/>
            <a:ext cx="4222304" cy="15121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Проектно-исследовательские технологии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5101208" y="5085184"/>
            <a:ext cx="4042792" cy="14401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Личностно-ориентированные</a:t>
            </a:r>
            <a:r>
              <a:rPr kumimoji="0" lang="ru-RU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технологии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Проблемное обучение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340768"/>
            <a:ext cx="8352928" cy="51740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создание проблемной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ситуации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позволяет поддерживать постоянный интерес к обучению и переводит студентов в инициативную позицию</a:t>
            </a:r>
          </a:p>
        </p:txBody>
      </p:sp>
      <p:pic>
        <p:nvPicPr>
          <p:cNvPr id="1030" name="Picture 6" descr="http://www.akuntansi.in/wp-content/uploads/2016/03/37817421-3d-people-with-a-lamp-thinking-3d-image-Isolated-white-background-Stock-Photo-1-1024x76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3356992"/>
            <a:ext cx="4896544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Использование 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ИКТ, ЦОР способствуют оптимизации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интеграции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аудиторной и внеаудиторной деятельности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студентов, дополняя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широкий спектр педагогических (образовательных)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482" name="Picture 2" descr="http://www.convergedgroup.net/wp-content/uploads/2015/09/IPC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981450"/>
            <a:ext cx="7611244" cy="2876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Проектно-исследовательские технологии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45259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Основным принципом работы по методу проектов является  прикладной характер проводимых студентами исследований, повышающий интерес к данному виду работ.  Результатом деятельности студентов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является, например,  индивидуальный проект или реальный дипломный проект.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4" descr="http://clipart-library.com/images/8T65pMz8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1850876"/>
            <a:ext cx="5007124" cy="50071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Технология индивидуализации находит широкое применение при проведении занятий дисциплин с курсовым проектом, дипломном проектировании. Успехи студентов при защите курсового или дипломного проектов свидетельствуют о результативности работы</a:t>
            </a:r>
            <a:r>
              <a:rPr lang="ru-RU" dirty="0"/>
              <a:t>.</a:t>
            </a:r>
          </a:p>
        </p:txBody>
      </p:sp>
      <p:pic>
        <p:nvPicPr>
          <p:cNvPr id="4" name="Picture 4" descr="http://dmitrypakhomov.ru/wp-content/uploads/2017/12/wnimanie.jpg"/>
          <p:cNvPicPr>
            <a:picLocks noChangeAspect="1" noChangeArrowheads="1"/>
          </p:cNvPicPr>
          <p:nvPr/>
        </p:nvPicPr>
        <p:blipFill>
          <a:blip r:embed="rId2" cstate="print"/>
          <a:srcRect l="11042"/>
          <a:stretch>
            <a:fillRect/>
          </a:stretch>
        </p:blipFill>
        <p:spPr bwMode="auto">
          <a:xfrm>
            <a:off x="5508104" y="1108484"/>
            <a:ext cx="4500884" cy="5749516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Личностно-ориентированные технологии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s://f.usemind.org/img/5/NeedFull.NET_kartinki-izobrazheniya-chelovechkov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8"/>
            <a:ext cx="4122458" cy="5496611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131840" y="0"/>
            <a:ext cx="601216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Использование современных образовательных технологий, электронных образовательных ресурсов, информационно-коммуникационных технологий и инноваций позволяет: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активизировать познавательную деятельность студентов;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повысить интерес и мотивацию к изучению учебных дисциплин и профессиональных модулей;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обеспечить высокое качество обучения и стабильную положительную динамику результатов. </a:t>
            </a:r>
            <a:b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236</Words>
  <Application>Microsoft Office PowerPoint</Application>
  <PresentationFormat>Экран (4:3)</PresentationFormat>
  <Paragraphs>24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Применение современных образовательных технологий в преподавании общепрофессиональных и специальных дисциплин</vt:lpstr>
      <vt:lpstr>Цель педагогической деятельности</vt:lpstr>
      <vt:lpstr>Задачи педагогической деятельности </vt:lpstr>
      <vt:lpstr>Слайд 4</vt:lpstr>
      <vt:lpstr>Проблемное обучение</vt:lpstr>
      <vt:lpstr>Использование ИКТ</vt:lpstr>
      <vt:lpstr>Проектно-исследовательские технологии</vt:lpstr>
      <vt:lpstr>Личностно-ориентированные технологии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современных образовательных в преподавании общепрофессиональных и специальных дисциплин</dc:title>
  <dc:creator>Елизавета Иванова</dc:creator>
  <cp:lastModifiedBy>Елизавета Иванова</cp:lastModifiedBy>
  <cp:revision>14</cp:revision>
  <dcterms:created xsi:type="dcterms:W3CDTF">2018-05-22T04:08:01Z</dcterms:created>
  <dcterms:modified xsi:type="dcterms:W3CDTF">2018-05-22T07:00:22Z</dcterms:modified>
</cp:coreProperties>
</file>